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5" r:id="rId23"/>
    <p:sldId id="296" r:id="rId24"/>
    <p:sldId id="297" r:id="rId25"/>
    <p:sldId id="298" r:id="rId26"/>
    <p:sldId id="267" r:id="rId27"/>
    <p:sldId id="263" r:id="rId28"/>
    <p:sldId id="272" r:id="rId29"/>
    <p:sldId id="273" r:id="rId30"/>
    <p:sldId id="274" r:id="rId31"/>
    <p:sldId id="299" r:id="rId32"/>
    <p:sldId id="301" r:id="rId33"/>
    <p:sldId id="300" r:id="rId34"/>
    <p:sldId id="304" r:id="rId35"/>
    <p:sldId id="305" r:id="rId36"/>
    <p:sldId id="306" r:id="rId37"/>
    <p:sldId id="308" r:id="rId38"/>
    <p:sldId id="309" r:id="rId39"/>
    <p:sldId id="310" r:id="rId40"/>
    <p:sldId id="311" r:id="rId41"/>
    <p:sldId id="315" r:id="rId42"/>
    <p:sldId id="316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1" r:id="rId66"/>
    <p:sldId id="342" r:id="rId67"/>
    <p:sldId id="322" r:id="rId68"/>
    <p:sldId id="323" r:id="rId69"/>
    <p:sldId id="343" r:id="rId70"/>
    <p:sldId id="346" r:id="rId71"/>
    <p:sldId id="344" r:id="rId72"/>
    <p:sldId id="347" r:id="rId73"/>
    <p:sldId id="348" r:id="rId74"/>
    <p:sldId id="349" r:id="rId75"/>
    <p:sldId id="324" r:id="rId76"/>
    <p:sldId id="303" r:id="rId77"/>
    <p:sldId id="268" r:id="rId78"/>
    <p:sldId id="270" r:id="rId79"/>
    <p:sldId id="269" r:id="rId80"/>
    <p:sldId id="307" r:id="rId81"/>
    <p:sldId id="302" r:id="rId82"/>
    <p:sldId id="33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1.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6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Unmasked win rate for Empty Item Slot is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4" y="381756"/>
            <a:ext cx="3703032" cy="14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387364" y="2275058"/>
            <a:ext cx="4650420" cy="28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882078" y="2009353"/>
            <a:ext cx="4514592" cy="340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Getting Stronger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3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Experience causes leveling up, which unlocks and improves a champions’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Gold is spent on items, which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72666" y="5101425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806483" y="5101424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8617" y="5502683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items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 as a game</a:t>
            </a:r>
          </a:p>
          <a:p>
            <a:pPr lvl="1"/>
            <a:r>
              <a:rPr lang="en-US" dirty="0"/>
              <a:t>Nobody wants to see the same set of champions and items every game</a:t>
            </a:r>
          </a:p>
          <a:p>
            <a:pPr lvl="1"/>
            <a:r>
              <a:rPr lang="en-US" dirty="0"/>
              <a:t>As a dev, you want to keep the game balanced so that lots of different champions and items show up</a:t>
            </a:r>
          </a:p>
          <a:p>
            <a:pPr lvl="1"/>
            <a:r>
              <a:rPr lang="en-US" dirty="0"/>
              <a:t>This makes the game more interesting 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developer, 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files, flattened into tables</a:t>
            </a:r>
          </a:p>
          <a:p>
            <a:pPr lvl="1"/>
            <a:r>
              <a:rPr lang="en-US" dirty="0"/>
              <a:t>Wrinkle about the Unicode string/array problem</a:t>
            </a:r>
          </a:p>
          <a:p>
            <a:r>
              <a:rPr lang="en-US" dirty="0"/>
              <a:t>It is consistent data– Static</a:t>
            </a:r>
          </a:p>
          <a:p>
            <a:r>
              <a:rPr lang="en-US" dirty="0"/>
              <a:t>Patches every week can tweak any given champion / item – 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33" y="224082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Where 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Where people have more game knowledge and experience</a:t>
            </a:r>
          </a:p>
          <a:p>
            <a:r>
              <a:rPr lang="en-US" dirty="0"/>
              <a:t>1000 random players from these leagues selected</a:t>
            </a:r>
          </a:p>
          <a:p>
            <a:r>
              <a:rPr lang="en-US" dirty="0"/>
              <a:t>1000 random games from these players’ match histories selected</a:t>
            </a:r>
          </a:p>
          <a:p>
            <a:r>
              <a:rPr lang="en-US" dirty="0"/>
              <a:t>Requests</a:t>
            </a:r>
          </a:p>
          <a:p>
            <a:pPr lvl="1"/>
            <a:r>
              <a:rPr lang="en-US" dirty="0"/>
              <a:t>Game state at the end of the game</a:t>
            </a:r>
          </a:p>
          <a:p>
            <a:pPr lvl="1"/>
            <a:r>
              <a:rPr lang="en-US" dirty="0"/>
              <a:t>Timeline of events in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pPr lvl="1"/>
            <a:r>
              <a:rPr lang="en-US" dirty="0"/>
              <a:t>Final items, champions, item purchase times, win (True or False)</a:t>
            </a:r>
          </a:p>
          <a:p>
            <a:r>
              <a:rPr lang="en-US" dirty="0"/>
              <a:t>Items</a:t>
            </a:r>
          </a:p>
          <a:p>
            <a:pPr lvl="1"/>
            <a:r>
              <a:rPr lang="en-US" dirty="0"/>
              <a:t>Name, tags, cost, benefits</a:t>
            </a:r>
          </a:p>
          <a:p>
            <a:r>
              <a:rPr lang="en-US" dirty="0"/>
              <a:t>Champions</a:t>
            </a:r>
          </a:p>
          <a:p>
            <a:pPr lvl="1"/>
            <a:r>
              <a:rPr lang="en-US" dirty="0"/>
              <a:t>Name, tags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Name, # purchased in match df, pick rate, # wins with item, win rate, # unique champions that purchased item, total gold, tags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pPr lvl="1"/>
            <a:r>
              <a:rPr lang="en-US" dirty="0"/>
              <a:t>Easy to test</a:t>
            </a:r>
          </a:p>
          <a:p>
            <a:pPr lvl="1"/>
            <a:r>
              <a:rPr lang="en-US" dirty="0"/>
              <a:t>Easy to understand</a:t>
            </a:r>
          </a:p>
          <a:p>
            <a:r>
              <a:rPr lang="en-US" dirty="0"/>
              <a:t>Can immediately tell if an item wins too much or too little</a:t>
            </a:r>
          </a:p>
          <a:p>
            <a:pPr lvl="1"/>
            <a:r>
              <a:rPr lang="en-US" dirty="0"/>
              <a:t>However, if players on both teams build an item, then one will win and one will lose</a:t>
            </a:r>
          </a:p>
          <a:p>
            <a:pPr lvl="1"/>
            <a:r>
              <a:rPr lang="en-US" dirty="0"/>
              <a:t>Noise: Win rate drifts closer to 50%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0F7E7-C4BF-4BCD-8D80-5F7A5C9C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0" y="365125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E5224-C2B7-47F1-A424-D616E82E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50" y="3429000"/>
            <a:ext cx="4359506" cy="2906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6F0D4-C443-4907-AC8C-E9AE76B3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50" y="587079"/>
            <a:ext cx="4359506" cy="2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champion spreads indicate low flexibility</a:t>
            </a:r>
          </a:p>
          <a:p>
            <a:pPr lvl="1"/>
            <a:r>
              <a:rPr lang="en-US" dirty="0"/>
              <a:t>High champion spreads indicate excessive flexibility</a:t>
            </a:r>
          </a:p>
          <a:p>
            <a:pPr lvl="2"/>
            <a:r>
              <a:rPr lang="en-US" dirty="0"/>
              <a:t>Or very good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3115"/>
            <a:ext cx="4359506" cy="2906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E3B60-54ED-4330-8728-F5082E010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94" y="3743116"/>
            <a:ext cx="4359506" cy="2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Incomplete items (that build into other items)</a:t>
            </a:r>
          </a:p>
          <a:p>
            <a:pPr lvl="1"/>
            <a:r>
              <a:rPr lang="en-US" dirty="0"/>
              <a:t>Starting items (Lane, Consumable)</a:t>
            </a:r>
          </a:p>
          <a:p>
            <a:pPr lvl="1"/>
            <a:r>
              <a:rPr lang="en-US" dirty="0"/>
              <a:t>Items with less than 10 occurrences in my match data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B395B-8748-4055-8578-B7FBEE86A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90688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021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illustrates the problem with gauging performance on win rate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more an item gets picked, the more likely players on both sides are to pick the same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375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1CF7-2B6E-4D68-A7FC-42E04437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Purchase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2843E-72C2-416C-B180-734681DF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5" y="365124"/>
            <a:ext cx="5979695" cy="5979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9759D-092A-4652-B219-0C45941E0ECC}"/>
              </a:ext>
            </a:extLst>
          </p:cNvPr>
          <p:cNvSpPr txBox="1"/>
          <p:nvPr/>
        </p:nvSpPr>
        <p:spPr>
          <a:xfrm>
            <a:off x="838201" y="1690688"/>
            <a:ext cx="493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for all the items that a player ends the game with.</a:t>
            </a:r>
          </a:p>
        </p:txBody>
      </p:sp>
    </p:spTree>
    <p:extLst>
      <p:ext uri="{BB962C8B-B14F-4D97-AF65-F5344CB8AC3E}">
        <p14:creationId xmlns:p14="http://schemas.microsoft.com/office/powerpoint/2010/main" val="391118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FBAB-BA8C-4356-A37A-25312F7E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Item: </a:t>
            </a:r>
            <a:r>
              <a:rPr lang="en-US" dirty="0" err="1"/>
              <a:t>Stormrazor’s</a:t>
            </a:r>
            <a:r>
              <a:rPr lang="en-US" dirty="0"/>
              <a:t> Surge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0080-525C-4BAA-AB22-B284855E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D590-9BBD-4F7E-82AF-2A556D01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17632" cy="44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3C3-6E01-4D52-BFC9-B2BED6F0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1A3-F74C-41AF-A762-49D74A06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49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win rate is Bernoulli, it’s easy to estimate a sample std</a:t>
            </a:r>
          </a:p>
          <a:p>
            <a:r>
              <a:rPr lang="en-US" dirty="0"/>
              <a:t>Establish a 95% Confidence Interval around each items’ win rate</a:t>
            </a:r>
          </a:p>
          <a:p>
            <a:r>
              <a:rPr lang="en-US" dirty="0"/>
              <a:t>See which items have a 95% CI that doesn’t include the mean 54.7% win rate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75" y="283444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F383-15F2-4461-8634-3388F8C7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E60E-4473-47C7-945C-B5C58A890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84" y="1497000"/>
            <a:ext cx="6049916" cy="4351338"/>
          </a:xfrm>
        </p:spPr>
        <p:txBody>
          <a:bodyPr/>
          <a:lstStyle/>
          <a:p>
            <a:r>
              <a:rPr lang="en-US" dirty="0"/>
              <a:t>Problem with Win Rate by itself</a:t>
            </a:r>
          </a:p>
          <a:p>
            <a:r>
              <a:rPr lang="en-US" dirty="0"/>
              <a:t>Players on both teams might build the same item, but one will win and one will lose</a:t>
            </a:r>
          </a:p>
          <a:p>
            <a:r>
              <a:rPr lang="en-US" dirty="0"/>
              <a:t>Win Rate drifts towards 0.50 (masking)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5C9B7C-9618-46C2-AE4E-6D4811C15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65806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25E309-07FA-479D-8592-21C0D7A95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EF7BB-4E8C-4B00-A974-544481FD6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8A319-5C60-4AA2-A69A-DC9F81D93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3D4B1-4617-495B-A40C-AA88060E2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CEC83-DB78-4AB9-9190-8C91DE4D6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F43C49-AE3A-446F-9F3D-C6E17D716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A7988-5831-4ABF-93E2-AD2384FDF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0BC11-0EBA-443E-86B6-21CA9ACB9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337DC4-008C-42DC-9B7C-C70408461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3EA21-F978-483F-9D84-05FA30340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EB5D67-DDA5-4EFC-AF76-8239A46675A3}"/>
              </a:ext>
            </a:extLst>
          </p:cNvPr>
          <p:cNvSpPr/>
          <p:nvPr/>
        </p:nvSpPr>
        <p:spPr>
          <a:xfrm>
            <a:off x="835621" y="3660390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1A0CD6-FE24-49F9-9B73-1B74FB3FF89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508091" y="3744411"/>
            <a:ext cx="4201111" cy="2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1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6DB8-66D5-48AF-B673-FA9CFE28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8D7-7F35-417E-BF6C-994E14E9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Problem with Win Rate by itself</a:t>
            </a:r>
          </a:p>
          <a:p>
            <a:r>
              <a:rPr lang="en-US" dirty="0"/>
              <a:t>However, if players on both teams build an item, then one will win and one will lose</a:t>
            </a:r>
          </a:p>
          <a:p>
            <a:r>
              <a:rPr lang="en-US" dirty="0"/>
              <a:t>Win Rate drifts towards 0.50 (masking)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C38C9-89DD-4321-AD02-D97874212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841" b="31904"/>
          <a:stretch/>
        </p:blipFill>
        <p:spPr>
          <a:xfrm>
            <a:off x="8167353" y="3429000"/>
            <a:ext cx="1939174" cy="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The 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4 of these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# of items of a tag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Inventory cost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pPr lvl="1"/>
            <a:r>
              <a:rPr lang="en-US" dirty="0"/>
              <a:t>There is so little information in the data I fed the model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Ultimately, a single inventory is not likely to indicate how the game is going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This fixes the masking problem AND 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5343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  <a:p>
            <a:pPr lvl="2"/>
            <a:r>
              <a:rPr lang="en-US" dirty="0"/>
              <a:t>Might actually be 0</a:t>
            </a:r>
          </a:p>
          <a:p>
            <a:pPr lvl="2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60890"/>
              </p:ext>
            </p:extLst>
          </p:nvPr>
        </p:nvGraphicFramePr>
        <p:xfrm>
          <a:off x="838200" y="4940968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7E4BF-115A-4B1E-B3FB-9C14DAB4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1188"/>
            <a:ext cx="5487650" cy="36584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4476BD-6C13-4A4E-AC2E-C38C0E60A9FB}"/>
              </a:ext>
            </a:extLst>
          </p:cNvPr>
          <p:cNvSpPr txBox="1">
            <a:spLocks/>
          </p:cNvSpPr>
          <p:nvPr/>
        </p:nvSpPr>
        <p:spPr>
          <a:xfrm>
            <a:off x="6096000" y="3449888"/>
            <a:ext cx="5487650" cy="179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few coefficients below 0…</a:t>
            </a:r>
          </a:p>
          <a:p>
            <a:pPr marL="0" indent="0">
              <a:buNone/>
            </a:pPr>
            <a:r>
              <a:rPr lang="en-US" dirty="0"/>
              <a:t>Only a few very high</a:t>
            </a:r>
          </a:p>
          <a:p>
            <a:pPr marL="0" indent="0">
              <a:buNone/>
            </a:pPr>
            <a:r>
              <a:rPr lang="en-US" dirty="0"/>
              <a:t>Potential Anomalies!</a:t>
            </a:r>
          </a:p>
        </p:txBody>
      </p:sp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Towers block the lanes and shoot enemy champions and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6B16-4BCD-4C31-951A-B3A30A50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3617"/>
          </a:xfrm>
        </p:spPr>
        <p:txBody>
          <a:bodyPr/>
          <a:lstStyle/>
          <a:p>
            <a:r>
              <a:rPr lang="en-US" dirty="0"/>
              <a:t>How does the (unmasked) win rate compare to the feature coefficients?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88" y="2292433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6B16-4BCD-4C31-951A-B3A30A50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3617"/>
          </a:xfrm>
        </p:spPr>
        <p:txBody>
          <a:bodyPr/>
          <a:lstStyle/>
          <a:p>
            <a:r>
              <a:rPr lang="en-US" dirty="0"/>
              <a:t>How does the (unmasked) win rate compare to the feature coefficients?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88" y="2292433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FF698-6CBE-4581-A763-F759622D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9565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6D666-B602-4885-96D9-1F5CB8FC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4006303"/>
            <a:ext cx="4742155" cy="2845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802"/>
            <a:ext cx="4742157" cy="28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 found items with unusually high / low win rates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 found items with particularly high and low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r>
              <a:rPr lang="en-US" dirty="0"/>
              <a:t>That intersection is a good first pass</a:t>
            </a:r>
          </a:p>
          <a:p>
            <a:r>
              <a:rPr lang="en-US" dirty="0"/>
              <a:t>Their union minus the intersection is a good second pass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Lane Minions spawn in every lane to help get through structures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801F4-7FBE-40C4-B7EB-EA48B555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25384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484" y="5025384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  <a:p>
            <a:r>
              <a:rPr lang="en-US" dirty="0"/>
              <a:t>Could be improved</a:t>
            </a:r>
          </a:p>
          <a:p>
            <a:pPr lvl="1"/>
            <a:r>
              <a:rPr lang="en-US" dirty="0"/>
              <a:t>Try to change items based on popularity (pick rate)</a:t>
            </a:r>
          </a:p>
          <a:p>
            <a:pPr lvl="1"/>
            <a:r>
              <a:rPr lang="en-US" dirty="0"/>
              <a:t>Consider the meta</a:t>
            </a:r>
          </a:p>
          <a:p>
            <a:pPr lvl="1"/>
            <a:r>
              <a:rPr lang="en-US" dirty="0"/>
              <a:t>Model as a whole should consider champions as well</a:t>
            </a:r>
          </a:p>
          <a:p>
            <a:pPr lvl="2"/>
            <a:r>
              <a:rPr lang="en-US" dirty="0"/>
              <a:t>This adds enormously to the work I would need to do</a:t>
            </a:r>
          </a:p>
          <a:p>
            <a:pPr lvl="1"/>
            <a:r>
              <a:rPr lang="en-US" dirty="0"/>
              <a:t>Different ML models?</a:t>
            </a:r>
          </a:p>
        </p:txBody>
      </p:sp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 err="1"/>
              <a:t>champions_min_df</a:t>
            </a:r>
            <a:r>
              <a:rPr lang="en-US" dirty="0"/>
              <a:t>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champions_min_df.loc</a:t>
            </a:r>
            <a:r>
              <a:rPr lang="en-US" dirty="0"/>
              <a:t>[champion, 'tags']) for champion in </a:t>
            </a:r>
            <a:r>
              <a:rPr lang="en-US" dirty="0" err="1"/>
              <a:t>champions_min_df.index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56111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Top, Mid, Bot, Support, Jungle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Maximize team gold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3167</Words>
  <Application>Microsoft Office PowerPoint</Application>
  <PresentationFormat>Widescreen</PresentationFormat>
  <Paragraphs>672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Laning</vt:lpstr>
      <vt:lpstr>League of Legends: Laning</vt:lpstr>
      <vt:lpstr>League of Legends: Laning</vt:lpstr>
      <vt:lpstr>League of Legends: Laning</vt:lpstr>
      <vt:lpstr>League of Legends: Laning</vt:lpstr>
      <vt:lpstr>League of Legends: Getting Stronger</vt:lpstr>
      <vt:lpstr>Outline</vt:lpstr>
      <vt:lpstr>Why should you change items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Pick Rate</vt:lpstr>
      <vt:lpstr>Item Stats: Champion Spread</vt:lpstr>
      <vt:lpstr>Final Item Dataset</vt:lpstr>
      <vt:lpstr>Win Rate vs Item Cost</vt:lpstr>
      <vt:lpstr>Pick Rate vs Win Rate</vt:lpstr>
      <vt:lpstr>Item Purchase Time</vt:lpstr>
      <vt:lpstr>Example Item: Stormrazor’s Surge</vt:lpstr>
      <vt:lpstr>PowerPoint Presentation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Data Wrangling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Conclusions</vt:lpstr>
      <vt:lpstr>Backup Slides</vt:lpstr>
      <vt:lpstr>Wrinkle About Tags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97</cp:revision>
  <dcterms:created xsi:type="dcterms:W3CDTF">2018-12-10T00:03:21Z</dcterms:created>
  <dcterms:modified xsi:type="dcterms:W3CDTF">2019-02-12T21:30:11Z</dcterms:modified>
</cp:coreProperties>
</file>